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0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5143500" type="screen16x9"/>
  <p:notesSz cx="6858000" cy="9144000"/>
  <p:defaultTextStyle>
    <a:defPPr>
      <a:defRPr lang="en-US"/>
    </a:defPPr>
    <a:lvl1pPr marL="0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603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352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003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700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304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3923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9632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5288" algn="l" defTabSz="9113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03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352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003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700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8304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3923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9632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288" algn="l" defTabSz="9113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99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50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5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7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8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6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A94B-E4D8-5048-9C95-64E2391A4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0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39F3D-1E7B-0C43-9E3D-2839AC86EC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08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67" y="0"/>
            <a:ext cx="9111456" cy="51435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pPr defTabSz="571337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821" y="3917"/>
            <a:ext cx="1109789" cy="121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37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669" y="1476505"/>
            <a:ext cx="464916" cy="163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37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826" y="1259008"/>
            <a:ext cx="172666" cy="171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37"/>
            <a:endParaRPr sz="11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20119" y="1294610"/>
            <a:ext cx="64365" cy="92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337"/>
            <a:endParaRPr sz="110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1821" y="1312650"/>
            <a:ext cx="3572" cy="12700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pPr defTabSz="571337"/>
            <a:endParaRPr sz="110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1818" y="1284171"/>
            <a:ext cx="14288" cy="22225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pPr defTabSz="571337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8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8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9DDE-BF83-8B4A-98DD-F57B4A3253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86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1B55-DD66-F945-962B-05EAEEA64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6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9C2E-5171-0740-B466-96A929F31B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35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2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A94B-E4D8-5048-9C95-64E2391A4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1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39F3D-1E7B-0C43-9E3D-2839AC86EC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04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867" y="0"/>
            <a:ext cx="9111456" cy="51435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820" y="3916"/>
            <a:ext cx="1109789" cy="121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0669" y="1476499"/>
            <a:ext cx="464916" cy="163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1820" y="1259008"/>
            <a:ext cx="172666" cy="171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20118" y="1294605"/>
            <a:ext cx="64365" cy="92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1821" y="1312650"/>
            <a:ext cx="3572" cy="12700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1818" y="1284170"/>
            <a:ext cx="14288" cy="22225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pPr defTabSz="571441"/>
            <a:endParaRPr sz="1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1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7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7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9DDE-BF83-8B4A-98DD-F57B4A3253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7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1"/>
            <a:ext cx="2786856" cy="865622"/>
          </a:xfrm>
        </p:spPr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C1B55-DD66-F945-962B-05EAEEA64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06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929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929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09C2E-5171-0740-B466-96A929F31B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929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3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29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44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59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74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89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03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18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26" indent="0">
              <a:buNone/>
              <a:defRPr sz="1500" b="1"/>
            </a:lvl2pPr>
            <a:lvl3pPr marL="682975" indent="0">
              <a:buNone/>
              <a:defRPr sz="1400" b="1"/>
            </a:lvl3pPr>
            <a:lvl4pPr marL="1024468" indent="0">
              <a:buNone/>
              <a:defRPr sz="1200" b="1"/>
            </a:lvl4pPr>
            <a:lvl5pPr marL="1365949" indent="0">
              <a:buNone/>
              <a:defRPr sz="1200" b="1"/>
            </a:lvl5pPr>
            <a:lvl6pPr marL="1707491" indent="0">
              <a:buNone/>
              <a:defRPr sz="1200" b="1"/>
            </a:lvl6pPr>
            <a:lvl7pPr marL="2048923" indent="0">
              <a:buNone/>
              <a:defRPr sz="1200" b="1"/>
            </a:lvl7pPr>
            <a:lvl8pPr marL="2390342" indent="0">
              <a:buNone/>
              <a:defRPr sz="1200" b="1"/>
            </a:lvl8pPr>
            <a:lvl9pPr marL="273181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9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26" indent="0">
              <a:buNone/>
              <a:defRPr sz="1500" b="1"/>
            </a:lvl2pPr>
            <a:lvl3pPr marL="682975" indent="0">
              <a:buNone/>
              <a:defRPr sz="1400" b="1"/>
            </a:lvl3pPr>
            <a:lvl4pPr marL="1024468" indent="0">
              <a:buNone/>
              <a:defRPr sz="1200" b="1"/>
            </a:lvl4pPr>
            <a:lvl5pPr marL="1365949" indent="0">
              <a:buNone/>
              <a:defRPr sz="1200" b="1"/>
            </a:lvl5pPr>
            <a:lvl6pPr marL="1707491" indent="0">
              <a:buNone/>
              <a:defRPr sz="1200" b="1"/>
            </a:lvl6pPr>
            <a:lvl7pPr marL="2048923" indent="0">
              <a:buNone/>
              <a:defRPr sz="1200" b="1"/>
            </a:lvl7pPr>
            <a:lvl8pPr marL="2390342" indent="0">
              <a:buNone/>
              <a:defRPr sz="1200" b="1"/>
            </a:lvl8pPr>
            <a:lvl9pPr marL="273181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96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426" indent="0">
              <a:buNone/>
              <a:defRPr sz="900"/>
            </a:lvl2pPr>
            <a:lvl3pPr marL="682975" indent="0">
              <a:buNone/>
              <a:defRPr sz="800"/>
            </a:lvl3pPr>
            <a:lvl4pPr marL="1024468" indent="0">
              <a:buNone/>
              <a:defRPr sz="700"/>
            </a:lvl4pPr>
            <a:lvl5pPr marL="1365949" indent="0">
              <a:buNone/>
              <a:defRPr sz="700"/>
            </a:lvl5pPr>
            <a:lvl6pPr marL="1707491" indent="0">
              <a:buNone/>
              <a:defRPr sz="700"/>
            </a:lvl6pPr>
            <a:lvl7pPr marL="2048923" indent="0">
              <a:buNone/>
              <a:defRPr sz="700"/>
            </a:lvl7pPr>
            <a:lvl8pPr marL="2390342" indent="0">
              <a:buNone/>
              <a:defRPr sz="700"/>
            </a:lvl8pPr>
            <a:lvl9pPr marL="273181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426" indent="0">
              <a:buNone/>
              <a:defRPr sz="2100"/>
            </a:lvl2pPr>
            <a:lvl3pPr marL="682975" indent="0">
              <a:buNone/>
              <a:defRPr sz="1800"/>
            </a:lvl3pPr>
            <a:lvl4pPr marL="1024468" indent="0">
              <a:buNone/>
              <a:defRPr sz="1500"/>
            </a:lvl4pPr>
            <a:lvl5pPr marL="1365949" indent="0">
              <a:buNone/>
              <a:defRPr sz="1500"/>
            </a:lvl5pPr>
            <a:lvl6pPr marL="1707491" indent="0">
              <a:buNone/>
              <a:defRPr sz="1500"/>
            </a:lvl6pPr>
            <a:lvl7pPr marL="2048923" indent="0">
              <a:buNone/>
              <a:defRPr sz="1500"/>
            </a:lvl7pPr>
            <a:lvl8pPr marL="2390342" indent="0">
              <a:buNone/>
              <a:defRPr sz="1500"/>
            </a:lvl8pPr>
            <a:lvl9pPr marL="273181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67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426" indent="0">
              <a:buNone/>
              <a:defRPr sz="900"/>
            </a:lvl2pPr>
            <a:lvl3pPr marL="682975" indent="0">
              <a:buNone/>
              <a:defRPr sz="800"/>
            </a:lvl3pPr>
            <a:lvl4pPr marL="1024468" indent="0">
              <a:buNone/>
              <a:defRPr sz="700"/>
            </a:lvl4pPr>
            <a:lvl5pPr marL="1365949" indent="0">
              <a:buNone/>
              <a:defRPr sz="700"/>
            </a:lvl5pPr>
            <a:lvl6pPr marL="1707491" indent="0">
              <a:buNone/>
              <a:defRPr sz="700"/>
            </a:lvl6pPr>
            <a:lvl7pPr marL="2048923" indent="0">
              <a:buNone/>
              <a:defRPr sz="700"/>
            </a:lvl7pPr>
            <a:lvl8pPr marL="2390342" indent="0">
              <a:buNone/>
              <a:defRPr sz="700"/>
            </a:lvl8pPr>
            <a:lvl9pPr marL="273181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321" tIns="34256" rIns="68321" bIns="342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321" tIns="34256" rIns="68321" bIns="342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321" tIns="34256" rIns="68321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975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975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4767291"/>
            <a:ext cx="2895600" cy="273844"/>
          </a:xfrm>
          <a:prstGeom prst="rect">
            <a:avLst/>
          </a:prstGeom>
        </p:spPr>
        <p:txBody>
          <a:bodyPr vert="horz" lIns="68321" tIns="34256" rIns="68321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321" tIns="34256" rIns="68321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975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9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297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157" indent="-256157" algn="l" defTabSz="682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900" indent="-213469" algn="l" defTabSz="682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3742" indent="-170779" algn="l" defTabSz="682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170" indent="-170779" algn="l" defTabSz="682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596" indent="-170779" algn="l" defTabSz="68297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8154" indent="-170779" algn="l" defTabSz="682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9629" indent="-170779" algn="l" defTabSz="682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119" indent="-170779" algn="l" defTabSz="682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3" indent="-170779" algn="l" defTabSz="682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426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975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468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949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491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8923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0342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815" algn="l" defTabSz="6829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8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0"/>
            <a:ext cx="2926080" cy="17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337"/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0"/>
            <a:ext cx="2103120" cy="17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337"/>
            <a:fld id="{56409846-4808-674C-B22D-D6E9FEC2423C}" type="datetime1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337"/>
              <a:t>5/16/2018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0"/>
            <a:ext cx="2103120" cy="17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337"/>
            <a:fld id="{B6F15528-21DE-4FAA-801E-634DDDAF4B2B}" type="slidenum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337"/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6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85657">
        <a:defRPr>
          <a:latin typeface="+mn-lt"/>
          <a:ea typeface="+mn-ea"/>
          <a:cs typeface="+mn-cs"/>
        </a:defRPr>
      </a:lvl2pPr>
      <a:lvl3pPr marL="571315">
        <a:defRPr>
          <a:latin typeface="+mn-lt"/>
          <a:ea typeface="+mn-ea"/>
          <a:cs typeface="+mn-cs"/>
        </a:defRPr>
      </a:lvl3pPr>
      <a:lvl4pPr marL="856970">
        <a:defRPr>
          <a:latin typeface="+mn-lt"/>
          <a:ea typeface="+mn-ea"/>
          <a:cs typeface="+mn-cs"/>
        </a:defRPr>
      </a:lvl4pPr>
      <a:lvl5pPr marL="1142623">
        <a:defRPr>
          <a:latin typeface="+mn-lt"/>
          <a:ea typeface="+mn-ea"/>
          <a:cs typeface="+mn-cs"/>
        </a:defRPr>
      </a:lvl5pPr>
      <a:lvl6pPr marL="1428278">
        <a:defRPr>
          <a:latin typeface="+mn-lt"/>
          <a:ea typeface="+mn-ea"/>
          <a:cs typeface="+mn-cs"/>
        </a:defRPr>
      </a:lvl6pPr>
      <a:lvl7pPr marL="1713938">
        <a:defRPr>
          <a:latin typeface="+mn-lt"/>
          <a:ea typeface="+mn-ea"/>
          <a:cs typeface="+mn-cs"/>
        </a:defRPr>
      </a:lvl7pPr>
      <a:lvl8pPr marL="1999590">
        <a:defRPr>
          <a:latin typeface="+mn-lt"/>
          <a:ea typeface="+mn-ea"/>
          <a:cs typeface="+mn-cs"/>
        </a:defRPr>
      </a:lvl8pPr>
      <a:lvl9pPr marL="228524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85657">
        <a:defRPr>
          <a:latin typeface="+mn-lt"/>
          <a:ea typeface="+mn-ea"/>
          <a:cs typeface="+mn-cs"/>
        </a:defRPr>
      </a:lvl2pPr>
      <a:lvl3pPr marL="571315">
        <a:defRPr>
          <a:latin typeface="+mn-lt"/>
          <a:ea typeface="+mn-ea"/>
          <a:cs typeface="+mn-cs"/>
        </a:defRPr>
      </a:lvl3pPr>
      <a:lvl4pPr marL="856970">
        <a:defRPr>
          <a:latin typeface="+mn-lt"/>
          <a:ea typeface="+mn-ea"/>
          <a:cs typeface="+mn-cs"/>
        </a:defRPr>
      </a:lvl4pPr>
      <a:lvl5pPr marL="1142623">
        <a:defRPr>
          <a:latin typeface="+mn-lt"/>
          <a:ea typeface="+mn-ea"/>
          <a:cs typeface="+mn-cs"/>
        </a:defRPr>
      </a:lvl5pPr>
      <a:lvl6pPr marL="1428278">
        <a:defRPr>
          <a:latin typeface="+mn-lt"/>
          <a:ea typeface="+mn-ea"/>
          <a:cs typeface="+mn-cs"/>
        </a:defRPr>
      </a:lvl6pPr>
      <a:lvl7pPr marL="1713938">
        <a:defRPr>
          <a:latin typeface="+mn-lt"/>
          <a:ea typeface="+mn-ea"/>
          <a:cs typeface="+mn-cs"/>
        </a:defRPr>
      </a:lvl7pPr>
      <a:lvl8pPr marL="1999590">
        <a:defRPr>
          <a:latin typeface="+mn-lt"/>
          <a:ea typeface="+mn-ea"/>
          <a:cs typeface="+mn-cs"/>
        </a:defRPr>
      </a:lvl8pPr>
      <a:lvl9pPr marL="228524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218" y="204790"/>
            <a:ext cx="2786856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7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73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441"/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73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441"/>
            <a:fld id="{56409846-4808-674C-B22D-D6E9FEC2423C}" type="datetime1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441"/>
              <a:t>5/16/2018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173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1441"/>
            <a:fld id="{B6F15528-21DE-4FAA-801E-634DDDAF4B2B}" type="slidenum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 defTabSz="571441"/>
              <a:t>‹#›</a:t>
            </a:fld>
            <a:endParaRPr lang="en-US" sz="11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85721">
        <a:defRPr>
          <a:latin typeface="+mn-lt"/>
          <a:ea typeface="+mn-ea"/>
          <a:cs typeface="+mn-cs"/>
        </a:defRPr>
      </a:lvl2pPr>
      <a:lvl3pPr marL="571441">
        <a:defRPr>
          <a:latin typeface="+mn-lt"/>
          <a:ea typeface="+mn-ea"/>
          <a:cs typeface="+mn-cs"/>
        </a:defRPr>
      </a:lvl3pPr>
      <a:lvl4pPr marL="857159">
        <a:defRPr>
          <a:latin typeface="+mn-lt"/>
          <a:ea typeface="+mn-ea"/>
          <a:cs typeface="+mn-cs"/>
        </a:defRPr>
      </a:lvl4pPr>
      <a:lvl5pPr marL="1142881">
        <a:defRPr>
          <a:latin typeface="+mn-lt"/>
          <a:ea typeface="+mn-ea"/>
          <a:cs typeface="+mn-cs"/>
        </a:defRPr>
      </a:lvl5pPr>
      <a:lvl6pPr marL="1428600">
        <a:defRPr>
          <a:latin typeface="+mn-lt"/>
          <a:ea typeface="+mn-ea"/>
          <a:cs typeface="+mn-cs"/>
        </a:defRPr>
      </a:lvl6pPr>
      <a:lvl7pPr marL="1714322">
        <a:defRPr>
          <a:latin typeface="+mn-lt"/>
          <a:ea typeface="+mn-ea"/>
          <a:cs typeface="+mn-cs"/>
        </a:defRPr>
      </a:lvl7pPr>
      <a:lvl8pPr marL="2000040">
        <a:defRPr>
          <a:latin typeface="+mn-lt"/>
          <a:ea typeface="+mn-ea"/>
          <a:cs typeface="+mn-cs"/>
        </a:defRPr>
      </a:lvl8pPr>
      <a:lvl9pPr marL="228576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85721">
        <a:defRPr>
          <a:latin typeface="+mn-lt"/>
          <a:ea typeface="+mn-ea"/>
          <a:cs typeface="+mn-cs"/>
        </a:defRPr>
      </a:lvl2pPr>
      <a:lvl3pPr marL="571441">
        <a:defRPr>
          <a:latin typeface="+mn-lt"/>
          <a:ea typeface="+mn-ea"/>
          <a:cs typeface="+mn-cs"/>
        </a:defRPr>
      </a:lvl3pPr>
      <a:lvl4pPr marL="857159">
        <a:defRPr>
          <a:latin typeface="+mn-lt"/>
          <a:ea typeface="+mn-ea"/>
          <a:cs typeface="+mn-cs"/>
        </a:defRPr>
      </a:lvl4pPr>
      <a:lvl5pPr marL="1142881">
        <a:defRPr>
          <a:latin typeface="+mn-lt"/>
          <a:ea typeface="+mn-ea"/>
          <a:cs typeface="+mn-cs"/>
        </a:defRPr>
      </a:lvl5pPr>
      <a:lvl6pPr marL="1428600">
        <a:defRPr>
          <a:latin typeface="+mn-lt"/>
          <a:ea typeface="+mn-ea"/>
          <a:cs typeface="+mn-cs"/>
        </a:defRPr>
      </a:lvl6pPr>
      <a:lvl7pPr marL="1714322">
        <a:defRPr>
          <a:latin typeface="+mn-lt"/>
          <a:ea typeface="+mn-ea"/>
          <a:cs typeface="+mn-cs"/>
        </a:defRPr>
      </a:lvl7pPr>
      <a:lvl8pPr marL="2000040">
        <a:defRPr>
          <a:latin typeface="+mn-lt"/>
          <a:ea typeface="+mn-ea"/>
          <a:cs typeface="+mn-cs"/>
        </a:defRPr>
      </a:lvl8pPr>
      <a:lvl9pPr marL="228576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"/>
            <a:ext cx="9144000" cy="51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" y="0"/>
            <a:ext cx="9144000" cy="5149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9A21AD-9C83-DE4D-9519-D4C8E332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26" y="610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0"/>
            <a:ext cx="9144000" cy="5145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F575-DE49-F943-93DD-A5B96100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519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44"/>
            <a:ext cx="9144000" cy="51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0625" y="4381502"/>
            <a:ext cx="2571750" cy="61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"/>
            <a:ext cx="9144000" cy="51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" y="11194"/>
            <a:ext cx="9144000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" y="1950"/>
            <a:ext cx="9144000" cy="51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" y="5159"/>
            <a:ext cx="9166559" cy="51492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CE10CFB-0E92-4040-898E-AFA806875FF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276999"/>
          </a:xfrm>
        </p:spPr>
        <p:txBody>
          <a:bodyPr/>
          <a:lstStyle/>
          <a:p>
            <a:fld id="{C3C49F1A-AE4D-8641-8BFF-DE3725AB1A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26C7BA3-58E0-8849-B9F2-6FB1A6BFFF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0" cy="276999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C73B30E-2557-8847-A015-D98B83738775}"/>
              </a:ext>
            </a:extLst>
          </p:cNvPr>
          <p:cNvSpPr/>
          <p:nvPr/>
        </p:nvSpPr>
        <p:spPr>
          <a:xfrm>
            <a:off x="609813" y="4592955"/>
            <a:ext cx="253343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" y="6971"/>
            <a:ext cx="9160107" cy="51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148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219BAC-AC1B-2942-9C9F-443AF4E1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395" y="482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C86AEE-CE60-B84D-AFE3-2AD0FE9D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5" y="0"/>
            <a:ext cx="45262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" y="0"/>
            <a:ext cx="9144000" cy="5149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9A21AD-9C83-DE4D-9519-D4C8E3325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6" y="610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22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6"/>
            <a:ext cx="9144000" cy="5115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6877" y="4000502"/>
            <a:ext cx="3667125" cy="257755"/>
          </a:xfrm>
          <a:prstGeom prst="rect">
            <a:avLst/>
          </a:prstGeom>
          <a:noFill/>
        </p:spPr>
        <p:txBody>
          <a:bodyPr wrap="square" lIns="57140" tIns="28571" rIns="57140" bIns="28571" rtlCol="0">
            <a:spAutoFit/>
          </a:bodyPr>
          <a:lstStyle/>
          <a:p>
            <a:pPr algn="ctr" defTabSz="571405"/>
            <a:r>
              <a:rPr lang="en-US" sz="1300" dirty="0">
                <a:solidFill>
                  <a:srgbClr val="EEECE1">
                    <a:lumMod val="50000"/>
                  </a:srgbClr>
                </a:solidFill>
                <a:latin typeface="Century Gothic" pitchFamily="34" charset="0"/>
              </a:rPr>
              <a:t>HK12220</a:t>
            </a:r>
          </a:p>
        </p:txBody>
      </p:sp>
    </p:spTree>
    <p:extLst>
      <p:ext uri="{BB962C8B-B14F-4D97-AF65-F5344CB8AC3E}">
        <p14:creationId xmlns:p14="http://schemas.microsoft.com/office/powerpoint/2010/main" val="17100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"/>
            <a:ext cx="9144000" cy="51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8" y="-75151"/>
            <a:ext cx="9254389" cy="51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77B099-706C-B24D-AD8D-F86807DF9FD3}"/>
              </a:ext>
            </a:extLst>
          </p:cNvPr>
          <p:cNvSpPr/>
          <p:nvPr/>
        </p:nvSpPr>
        <p:spPr>
          <a:xfrm>
            <a:off x="3667125" y="381002"/>
            <a:ext cx="4572000" cy="453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B0C2D1-9AF5-AE46-A3A6-5171AC861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-815"/>
            <a:ext cx="379341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CE8474-50AE-BF42-BA9A-301CCE9EA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63" y="408357"/>
            <a:ext cx="3137095" cy="426733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ADFAB8C0-B5C4-3C48-B191-11E9A8C83888}"/>
              </a:ext>
            </a:extLst>
          </p:cNvPr>
          <p:cNvSpPr/>
          <p:nvPr/>
        </p:nvSpPr>
        <p:spPr>
          <a:xfrm>
            <a:off x="6810377" y="666752"/>
            <a:ext cx="2428875" cy="1952625"/>
          </a:xfrm>
          <a:prstGeom prst="ellipse">
            <a:avLst/>
          </a:prstGeom>
          <a:noFill/>
          <a:ln w="57150">
            <a:solidFill>
              <a:srgbClr val="ED94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40" tIns="28571" rIns="57140" bIns="28571" rtlCol="0" anchor="ctr"/>
          <a:lstStyle/>
          <a:p>
            <a:pPr algn="ctr" defTabSz="57140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1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" y="0"/>
            <a:ext cx="9144000" cy="51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815"/>
            <a:ext cx="9143315" cy="514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C86AEE-CE60-B84D-AFE3-2AD0FE9D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75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0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</Words>
  <Application>Microsoft Office PowerPoint</Application>
  <PresentationFormat>On-screen Show (16:9)</PresentationFormat>
  <Paragraphs>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13</cp:revision>
  <dcterms:created xsi:type="dcterms:W3CDTF">2018-05-16T01:38:13Z</dcterms:created>
  <dcterms:modified xsi:type="dcterms:W3CDTF">2018-05-16T02:14:17Z</dcterms:modified>
</cp:coreProperties>
</file>